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Light" charset="1" panose="00000400000000000000"/>
      <p:regular r:id="rId10"/>
    </p:embeddedFont>
    <p:embeddedFont>
      <p:font typeface="Montserrat Light Bold" charset="1" panose="00000800000000000000"/>
      <p:regular r:id="rId11"/>
    </p:embeddedFont>
    <p:embeddedFont>
      <p:font typeface="Montserrat Light Italics" charset="1" panose="00000400000000000000"/>
      <p:regular r:id="rId12"/>
    </p:embeddedFont>
    <p:embeddedFont>
      <p:font typeface="Montserrat Light Bold Italics" charset="1" panose="00000800000000000000"/>
      <p:regular r:id="rId13"/>
    </p:embeddedFont>
    <p:embeddedFont>
      <p:font typeface="Codec Pro ExtraBold" charset="1" panose="00000700000000000000"/>
      <p:regular r:id="rId14"/>
    </p:embeddedFont>
    <p:embeddedFont>
      <p:font typeface="Codec Pro ExtraBold Bold" charset="1" panose="00000900000000000000"/>
      <p:regular r:id="rId15"/>
    </p:embeddedFont>
    <p:embeddedFont>
      <p:font typeface="Open Sauce" charset="1" panose="00000500000000000000"/>
      <p:regular r:id="rId16"/>
    </p:embeddedFont>
    <p:embeddedFont>
      <p:font typeface="Open Sauce Bold" charset="1" panose="00000800000000000000"/>
      <p:regular r:id="rId17"/>
    </p:embeddedFont>
    <p:embeddedFont>
      <p:font typeface="Open Sauce Italics" charset="1" panose="00000500000000000000"/>
      <p:regular r:id="rId18"/>
    </p:embeddedFont>
    <p:embeddedFont>
      <p:font typeface="Open Sauce Bold Italics" charset="1" panose="00000800000000000000"/>
      <p:regular r:id="rId19"/>
    </p:embeddedFont>
    <p:embeddedFont>
      <p:font typeface="Open Sauce Light" charset="1" panose="00000400000000000000"/>
      <p:regular r:id="rId20"/>
    </p:embeddedFont>
    <p:embeddedFont>
      <p:font typeface="Open Sauce Light Italics" charset="1" panose="00000400000000000000"/>
      <p:regular r:id="rId21"/>
    </p:embeddedFont>
    <p:embeddedFont>
      <p:font typeface="Open Sauce Medium" charset="1" panose="00000600000000000000"/>
      <p:regular r:id="rId22"/>
    </p:embeddedFont>
    <p:embeddedFont>
      <p:font typeface="Open Sauce Medium Italics" charset="1" panose="00000600000000000000"/>
      <p:regular r:id="rId23"/>
    </p:embeddedFont>
    <p:embeddedFont>
      <p:font typeface="Open Sauce Semi-Bold" charset="1" panose="00000700000000000000"/>
      <p:regular r:id="rId24"/>
    </p:embeddedFont>
    <p:embeddedFont>
      <p:font typeface="Open Sauce Semi-Bold Italics" charset="1" panose="00000700000000000000"/>
      <p:regular r:id="rId25"/>
    </p:embeddedFont>
    <p:embeddedFont>
      <p:font typeface="Open Sauce Heavy" charset="1" panose="00000A00000000000000"/>
      <p:regular r:id="rId26"/>
    </p:embeddedFont>
    <p:embeddedFont>
      <p:font typeface="Open Sauce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6588" y="2981226"/>
            <a:ext cx="134473" cy="4612539"/>
            <a:chOff x="0" y="0"/>
            <a:chExt cx="32097" cy="11009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97" cy="1100948"/>
            </a:xfrm>
            <a:custGeom>
              <a:avLst/>
              <a:gdLst/>
              <a:ahLst/>
              <a:cxnLst/>
              <a:rect r="r" b="b" t="t" l="l"/>
              <a:pathLst>
                <a:path h="1100948" w="32097">
                  <a:moveTo>
                    <a:pt x="0" y="0"/>
                  </a:moveTo>
                  <a:lnTo>
                    <a:pt x="32097" y="0"/>
                  </a:lnTo>
                  <a:lnTo>
                    <a:pt x="32097" y="1100948"/>
                  </a:lnTo>
                  <a:lnTo>
                    <a:pt x="0" y="11009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2097" cy="1119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40899" y="6512503"/>
            <a:ext cx="10213058" cy="53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5"/>
              </a:lnSpc>
            </a:pPr>
            <a:r>
              <a:rPr lang="en-US" sz="3089" spc="154">
                <a:solidFill>
                  <a:srgbClr val="FFFFFF"/>
                </a:solidFill>
                <a:latin typeface="Montserrat Light"/>
              </a:rPr>
              <a:t>Eduardo Blanco Bielsa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0899" y="4242553"/>
            <a:ext cx="16131790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00"/>
              </a:lnSpc>
            </a:pPr>
            <a:r>
              <a:rPr lang="en-US" sz="10000">
                <a:solidFill>
                  <a:srgbClr val="FFFFFF"/>
                </a:solidFill>
                <a:latin typeface="Codec Pro ExtraBold"/>
              </a:rPr>
              <a:t>PROYECTO DE PRÁCTICAS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0899" y="2577765"/>
            <a:ext cx="16470948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Codec Pro ExtraBold"/>
              </a:rPr>
              <a:t>PLANIFICACIÓN DE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390906" y="6134546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219488" y="-4493967"/>
            <a:ext cx="8438976" cy="7475193"/>
          </a:xfrm>
          <a:custGeom>
            <a:avLst/>
            <a:gdLst/>
            <a:ahLst/>
            <a:cxnLst/>
            <a:rect r="r" b="b" t="t" l="l"/>
            <a:pathLst>
              <a:path h="7475193" w="8438976">
                <a:moveTo>
                  <a:pt x="0" y="0"/>
                </a:moveTo>
                <a:lnTo>
                  <a:pt x="8438976" y="0"/>
                </a:lnTo>
                <a:lnTo>
                  <a:pt x="8438976" y="7475193"/>
                </a:lnTo>
                <a:lnTo>
                  <a:pt x="0" y="7475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18195" y="6207257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08087" y="-4159228"/>
            <a:ext cx="11239421" cy="9955810"/>
          </a:xfrm>
          <a:custGeom>
            <a:avLst/>
            <a:gdLst/>
            <a:ahLst/>
            <a:cxnLst/>
            <a:rect r="r" b="b" t="t" l="l"/>
            <a:pathLst>
              <a:path h="9955810" w="11239421">
                <a:moveTo>
                  <a:pt x="0" y="0"/>
                </a:moveTo>
                <a:lnTo>
                  <a:pt x="11239421" y="0"/>
                </a:lnTo>
                <a:lnTo>
                  <a:pt x="11239421" y="9955810"/>
                </a:lnTo>
                <a:lnTo>
                  <a:pt x="0" y="995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9151" y="1356824"/>
            <a:ext cx="8272182" cy="8304580"/>
          </a:xfrm>
          <a:custGeom>
            <a:avLst/>
            <a:gdLst/>
            <a:ahLst/>
            <a:cxnLst/>
            <a:rect r="r" b="b" t="t" l="l"/>
            <a:pathLst>
              <a:path h="8304580" w="8272182">
                <a:moveTo>
                  <a:pt x="0" y="0"/>
                </a:moveTo>
                <a:lnTo>
                  <a:pt x="8272183" y="0"/>
                </a:lnTo>
                <a:lnTo>
                  <a:pt x="8272183" y="8304580"/>
                </a:lnTo>
                <a:lnTo>
                  <a:pt x="0" y="8304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09482" y="1356824"/>
            <a:ext cx="9034912" cy="8304580"/>
          </a:xfrm>
          <a:custGeom>
            <a:avLst/>
            <a:gdLst/>
            <a:ahLst/>
            <a:cxnLst/>
            <a:rect r="r" b="b" t="t" l="l"/>
            <a:pathLst>
              <a:path h="8304580" w="9034912">
                <a:moveTo>
                  <a:pt x="0" y="0"/>
                </a:moveTo>
                <a:lnTo>
                  <a:pt x="9034912" y="0"/>
                </a:lnTo>
                <a:lnTo>
                  <a:pt x="9034912" y="8304580"/>
                </a:lnTo>
                <a:lnTo>
                  <a:pt x="0" y="8304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113850" y="504824"/>
            <a:ext cx="7830544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Montserrat Light"/>
              </a:rPr>
              <a:t>Hitos proporcionados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18195" y="6207257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08087" y="-4159228"/>
            <a:ext cx="11239421" cy="9955810"/>
          </a:xfrm>
          <a:custGeom>
            <a:avLst/>
            <a:gdLst/>
            <a:ahLst/>
            <a:cxnLst/>
            <a:rect r="r" b="b" t="t" l="l"/>
            <a:pathLst>
              <a:path h="9955810" w="11239421">
                <a:moveTo>
                  <a:pt x="0" y="0"/>
                </a:moveTo>
                <a:lnTo>
                  <a:pt x="11239421" y="0"/>
                </a:lnTo>
                <a:lnTo>
                  <a:pt x="11239421" y="9955810"/>
                </a:lnTo>
                <a:lnTo>
                  <a:pt x="0" y="995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90101" y="1198299"/>
            <a:ext cx="14256119" cy="8200422"/>
          </a:xfrm>
          <a:custGeom>
            <a:avLst/>
            <a:gdLst/>
            <a:ahLst/>
            <a:cxnLst/>
            <a:rect r="r" b="b" t="t" l="l"/>
            <a:pathLst>
              <a:path h="8200422" w="14256119">
                <a:moveTo>
                  <a:pt x="0" y="0"/>
                </a:moveTo>
                <a:lnTo>
                  <a:pt x="14256119" y="0"/>
                </a:lnTo>
                <a:lnTo>
                  <a:pt x="14256119" y="8200422"/>
                </a:lnTo>
                <a:lnTo>
                  <a:pt x="0" y="8200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15676" y="504824"/>
            <a:ext cx="7830544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Montserrat Light"/>
              </a:rPr>
              <a:t>Tareas  individuales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18195" y="6207257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08087" y="-4159228"/>
            <a:ext cx="11239421" cy="9955810"/>
          </a:xfrm>
          <a:custGeom>
            <a:avLst/>
            <a:gdLst/>
            <a:ahLst/>
            <a:cxnLst/>
            <a:rect r="r" b="b" t="t" l="l"/>
            <a:pathLst>
              <a:path h="9955810" w="11239421">
                <a:moveTo>
                  <a:pt x="0" y="0"/>
                </a:moveTo>
                <a:lnTo>
                  <a:pt x="11239421" y="0"/>
                </a:lnTo>
                <a:lnTo>
                  <a:pt x="11239421" y="9955810"/>
                </a:lnTo>
                <a:lnTo>
                  <a:pt x="0" y="995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12362" y="1230519"/>
            <a:ext cx="11263275" cy="8706690"/>
          </a:xfrm>
          <a:custGeom>
            <a:avLst/>
            <a:gdLst/>
            <a:ahLst/>
            <a:cxnLst/>
            <a:rect r="r" b="b" t="t" l="l"/>
            <a:pathLst>
              <a:path h="8706690" w="11263275">
                <a:moveTo>
                  <a:pt x="0" y="0"/>
                </a:moveTo>
                <a:lnTo>
                  <a:pt x="11263276" y="0"/>
                </a:lnTo>
                <a:lnTo>
                  <a:pt x="11263276" y="8706690"/>
                </a:lnTo>
                <a:lnTo>
                  <a:pt x="0" y="8706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45093" y="518639"/>
            <a:ext cx="7830544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Montserrat Light"/>
              </a:rPr>
              <a:t>Diagrama de Gantt final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DAF-iVvcw9w</dc:identifier>
  <dcterms:modified xsi:type="dcterms:W3CDTF">2011-08-01T06:04:30Z</dcterms:modified>
  <cp:revision>1</cp:revision>
  <dc:title>DPPI - Presentación de planificación del Proyecto de Prácticas de la asignatura</dc:title>
</cp:coreProperties>
</file>